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4"/>
  </p:sldMasterIdLst>
  <p:notesMasterIdLst>
    <p:notesMasterId r:id="rId12"/>
  </p:notesMasterIdLst>
  <p:sldIdLst>
    <p:sldId id="258" r:id="rId5"/>
    <p:sldId id="268" r:id="rId6"/>
    <p:sldId id="266" r:id="rId7"/>
    <p:sldId id="264" r:id="rId8"/>
    <p:sldId id="267" r:id="rId9"/>
    <p:sldId id="261" r:id="rId10"/>
    <p:sldId id="26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erriweather Sans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A1124-A95F-42B5-AFBA-B69B181A2F3F}" v="7" dt="2019-05-29T07:18:26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5964" y="1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pilainen Satu" userId="cf553101-4808-4ae1-bda5-9de03ec1f30a" providerId="ADAL" clId="{14FA1124-A95F-42B5-AFBA-B69B181A2F3F}"/>
    <pc:docChg chg="addSld modSld sldOrd">
      <pc:chgData name="Urpilainen Satu" userId="cf553101-4808-4ae1-bda5-9de03ec1f30a" providerId="ADAL" clId="{14FA1124-A95F-42B5-AFBA-B69B181A2F3F}" dt="2019-05-29T07:18:26.746" v="6"/>
      <pc:docMkLst>
        <pc:docMk/>
      </pc:docMkLst>
      <pc:sldChg chg="ord modTransition">
        <pc:chgData name="Urpilainen Satu" userId="cf553101-4808-4ae1-bda5-9de03ec1f30a" providerId="ADAL" clId="{14FA1124-A95F-42B5-AFBA-B69B181A2F3F}" dt="2019-05-29T07:18:26.746" v="6"/>
        <pc:sldMkLst>
          <pc:docMk/>
          <pc:sldMk cId="1944247521" sldId="262"/>
        </pc:sldMkLst>
      </pc:sldChg>
      <pc:sldChg chg="modSp add">
        <pc:chgData name="Urpilainen Satu" userId="cf553101-4808-4ae1-bda5-9de03ec1f30a" providerId="ADAL" clId="{14FA1124-A95F-42B5-AFBA-B69B181A2F3F}" dt="2019-05-29T07:18:05.647" v="4" actId="1076"/>
        <pc:sldMkLst>
          <pc:docMk/>
          <pc:sldMk cId="2818271029" sldId="268"/>
        </pc:sldMkLst>
        <pc:picChg chg="mod">
          <ac:chgData name="Urpilainen Satu" userId="cf553101-4808-4ae1-bda5-9de03ec1f30a" providerId="ADAL" clId="{14FA1124-A95F-42B5-AFBA-B69B181A2F3F}" dt="2019-05-29T07:18:05.647" v="4" actId="1076"/>
          <ac:picMkLst>
            <pc:docMk/>
            <pc:sldMk cId="2818271029" sldId="268"/>
            <ac:picMk id="4" creationId="{ABD69CB9-DEEA-47B5-B2CC-71C645CA6B48}"/>
          </ac:picMkLst>
        </pc:picChg>
      </pc:sldChg>
    </pc:docChg>
  </pc:docChgLst>
  <pc:docChgLst>
    <pc:chgData name="Tuohimaa Noora" userId="d13e9c37-b988-42df-98db-536da1ad5ef5" providerId="ADAL" clId="{6591D295-1FD7-4FBE-9FCE-FC8C41CE4EDD}"/>
    <pc:docChg chg="modSld">
      <pc:chgData name="Tuohimaa Noora" userId="d13e9c37-b988-42df-98db-536da1ad5ef5" providerId="ADAL" clId="{6591D295-1FD7-4FBE-9FCE-FC8C41CE4EDD}" dt="2019-05-09T08:12:37.799" v="1" actId="20577"/>
      <pc:docMkLst>
        <pc:docMk/>
      </pc:docMkLst>
      <pc:sldChg chg="modSp">
        <pc:chgData name="Tuohimaa Noora" userId="d13e9c37-b988-42df-98db-536da1ad5ef5" providerId="ADAL" clId="{6591D295-1FD7-4FBE-9FCE-FC8C41CE4EDD}" dt="2019-05-09T08:12:37.799" v="1" actId="20577"/>
        <pc:sldMkLst>
          <pc:docMk/>
          <pc:sldMk cId="2338549497" sldId="261"/>
        </pc:sldMkLst>
        <pc:spChg chg="mod">
          <ac:chgData name="Tuohimaa Noora" userId="d13e9c37-b988-42df-98db-536da1ad5ef5" providerId="ADAL" clId="{6591D295-1FD7-4FBE-9FCE-FC8C41CE4EDD}" dt="2019-05-09T08:12:37.799" v="1" actId="20577"/>
          <ac:spMkLst>
            <pc:docMk/>
            <pc:sldMk cId="2338549497" sldId="261"/>
            <ac:spMk id="3" creationId="{00000000-0000-0000-0000-000000000000}"/>
          </ac:spMkLst>
        </pc:spChg>
      </pc:sldChg>
    </pc:docChg>
  </pc:docChgLst>
  <pc:docChgLst>
    <pc:chgData name="Urpilainen Satu" userId="cf553101-4808-4ae1-bda5-9de03ec1f30a" providerId="ADAL" clId="{7D447158-4710-4437-AB5B-143901CB324F}"/>
    <pc:docChg chg="custSel modSld">
      <pc:chgData name="Urpilainen Satu" userId="cf553101-4808-4ae1-bda5-9de03ec1f30a" providerId="ADAL" clId="{7D447158-4710-4437-AB5B-143901CB324F}" dt="2019-05-09T10:50:56.699" v="127" actId="207"/>
      <pc:docMkLst>
        <pc:docMk/>
      </pc:docMkLst>
      <pc:sldChg chg="modSp">
        <pc:chgData name="Urpilainen Satu" userId="cf553101-4808-4ae1-bda5-9de03ec1f30a" providerId="ADAL" clId="{7D447158-4710-4437-AB5B-143901CB324F}" dt="2019-05-09T10:48:53.683" v="122" actId="14826"/>
        <pc:sldMkLst>
          <pc:docMk/>
          <pc:sldMk cId="1610773042" sldId="258"/>
        </pc:sldMkLst>
        <pc:picChg chg="mod">
          <ac:chgData name="Urpilainen Satu" userId="cf553101-4808-4ae1-bda5-9de03ec1f30a" providerId="ADAL" clId="{7D447158-4710-4437-AB5B-143901CB324F}" dt="2019-05-09T10:48:53.683" v="122" actId="14826"/>
          <ac:picMkLst>
            <pc:docMk/>
            <pc:sldMk cId="1610773042" sldId="258"/>
            <ac:picMk id="13" creationId="{06DA2D57-1DBA-40BC-8A75-A711EF2C775F}"/>
          </ac:picMkLst>
        </pc:picChg>
      </pc:sldChg>
      <pc:sldChg chg="modSp">
        <pc:chgData name="Urpilainen Satu" userId="cf553101-4808-4ae1-bda5-9de03ec1f30a" providerId="ADAL" clId="{7D447158-4710-4437-AB5B-143901CB324F}" dt="2019-05-09T10:50:56.699" v="127" actId="207"/>
        <pc:sldMkLst>
          <pc:docMk/>
          <pc:sldMk cId="2338549497" sldId="261"/>
        </pc:sldMkLst>
        <pc:spChg chg="mod">
          <ac:chgData name="Urpilainen Satu" userId="cf553101-4808-4ae1-bda5-9de03ec1f30a" providerId="ADAL" clId="{7D447158-4710-4437-AB5B-143901CB324F}" dt="2019-05-09T10:50:56.699" v="127" actId="207"/>
          <ac:spMkLst>
            <pc:docMk/>
            <pc:sldMk cId="2338549497" sldId="261"/>
            <ac:spMk id="3" creationId="{00000000-0000-0000-0000-000000000000}"/>
          </ac:spMkLst>
        </pc:spChg>
      </pc:sldChg>
      <pc:sldChg chg="addSp modSp">
        <pc:chgData name="Urpilainen Satu" userId="cf553101-4808-4ae1-bda5-9de03ec1f30a" providerId="ADAL" clId="{7D447158-4710-4437-AB5B-143901CB324F}" dt="2019-05-09T10:49:14.787" v="123" actId="207"/>
        <pc:sldMkLst>
          <pc:docMk/>
          <pc:sldMk cId="1944247521" sldId="262"/>
        </pc:sldMkLst>
        <pc:spChg chg="mod">
          <ac:chgData name="Urpilainen Satu" userId="cf553101-4808-4ae1-bda5-9de03ec1f30a" providerId="ADAL" clId="{7D447158-4710-4437-AB5B-143901CB324F}" dt="2019-05-09T05:55:27.751" v="3" actId="14100"/>
          <ac:spMkLst>
            <pc:docMk/>
            <pc:sldMk cId="1944247521" sldId="262"/>
            <ac:spMk id="2" creationId="{00000000-0000-0000-0000-000000000000}"/>
          </ac:spMkLst>
        </pc:spChg>
        <pc:spChg chg="mod">
          <ac:chgData name="Urpilainen Satu" userId="cf553101-4808-4ae1-bda5-9de03ec1f30a" providerId="ADAL" clId="{7D447158-4710-4437-AB5B-143901CB324F}" dt="2019-05-09T10:49:14.787" v="123" actId="207"/>
          <ac:spMkLst>
            <pc:docMk/>
            <pc:sldMk cId="1944247521" sldId="262"/>
            <ac:spMk id="3" creationId="{00000000-0000-0000-0000-000000000000}"/>
          </ac:spMkLst>
        </pc:spChg>
        <pc:spChg chg="add ord">
          <ac:chgData name="Urpilainen Satu" userId="cf553101-4808-4ae1-bda5-9de03ec1f30a" providerId="ADAL" clId="{7D447158-4710-4437-AB5B-143901CB324F}" dt="2019-05-09T05:55:22.585" v="2" actId="167"/>
          <ac:spMkLst>
            <pc:docMk/>
            <pc:sldMk cId="1944247521" sldId="262"/>
            <ac:spMk id="5" creationId="{872DDEB2-2F7E-4621-81E4-A7AAE468C417}"/>
          </ac:spMkLst>
        </pc:spChg>
        <pc:picChg chg="add ord">
          <ac:chgData name="Urpilainen Satu" userId="cf553101-4808-4ae1-bda5-9de03ec1f30a" providerId="ADAL" clId="{7D447158-4710-4437-AB5B-143901CB324F}" dt="2019-05-09T05:55:22.585" v="2" actId="167"/>
          <ac:picMkLst>
            <pc:docMk/>
            <pc:sldMk cId="1944247521" sldId="262"/>
            <ac:picMk id="4" creationId="{ABD69CB9-DEEA-47B5-B2CC-71C645CA6B48}"/>
          </ac:picMkLst>
        </pc:picChg>
      </pc:sldChg>
      <pc:sldChg chg="addSp modSp">
        <pc:chgData name="Urpilainen Satu" userId="cf553101-4808-4ae1-bda5-9de03ec1f30a" providerId="ADAL" clId="{7D447158-4710-4437-AB5B-143901CB324F}" dt="2019-05-09T10:50:33.923" v="125" actId="207"/>
        <pc:sldMkLst>
          <pc:docMk/>
          <pc:sldMk cId="2338718853" sldId="264"/>
        </pc:sldMkLst>
        <pc:spChg chg="mod">
          <ac:chgData name="Urpilainen Satu" userId="cf553101-4808-4ae1-bda5-9de03ec1f30a" providerId="ADAL" clId="{7D447158-4710-4437-AB5B-143901CB324F}" dt="2019-05-09T06:47:54.998" v="83" actId="20577"/>
          <ac:spMkLst>
            <pc:docMk/>
            <pc:sldMk cId="2338718853" sldId="264"/>
            <ac:spMk id="2" creationId="{07F656F8-CF88-4DD5-A087-8A480AEC9DDB}"/>
          </ac:spMkLst>
        </pc:spChg>
        <pc:spChg chg="mod">
          <ac:chgData name="Urpilainen Satu" userId="cf553101-4808-4ae1-bda5-9de03ec1f30a" providerId="ADAL" clId="{7D447158-4710-4437-AB5B-143901CB324F}" dt="2019-05-09T10:50:33.923" v="125" actId="207"/>
          <ac:spMkLst>
            <pc:docMk/>
            <pc:sldMk cId="2338718853" sldId="264"/>
            <ac:spMk id="3" creationId="{5BDD2496-B2D4-4D00-BD97-386C800CA952}"/>
          </ac:spMkLst>
        </pc:spChg>
        <pc:spChg chg="add ord">
          <ac:chgData name="Urpilainen Satu" userId="cf553101-4808-4ae1-bda5-9de03ec1f30a" providerId="ADAL" clId="{7D447158-4710-4437-AB5B-143901CB324F}" dt="2019-05-09T05:55:59.074" v="7" actId="167"/>
          <ac:spMkLst>
            <pc:docMk/>
            <pc:sldMk cId="2338718853" sldId="264"/>
            <ac:spMk id="5" creationId="{B5355D21-136A-4FEC-BAD8-9B0EAFBB65B2}"/>
          </ac:spMkLst>
        </pc:spChg>
        <pc:picChg chg="add ord">
          <ac:chgData name="Urpilainen Satu" userId="cf553101-4808-4ae1-bda5-9de03ec1f30a" providerId="ADAL" clId="{7D447158-4710-4437-AB5B-143901CB324F}" dt="2019-05-09T05:55:59.074" v="7" actId="167"/>
          <ac:picMkLst>
            <pc:docMk/>
            <pc:sldMk cId="2338718853" sldId="264"/>
            <ac:picMk id="4" creationId="{51C088A6-094F-4A67-B687-24EE489C0AFC}"/>
          </ac:picMkLst>
        </pc:picChg>
      </pc:sldChg>
      <pc:sldChg chg="modSp">
        <pc:chgData name="Urpilainen Satu" userId="cf553101-4808-4ae1-bda5-9de03ec1f30a" providerId="ADAL" clId="{7D447158-4710-4437-AB5B-143901CB324F}" dt="2019-05-09T10:50:25.027" v="124" actId="207"/>
        <pc:sldMkLst>
          <pc:docMk/>
          <pc:sldMk cId="2894628086" sldId="266"/>
        </pc:sldMkLst>
        <pc:spChg chg="mod">
          <ac:chgData name="Urpilainen Satu" userId="cf553101-4808-4ae1-bda5-9de03ec1f30a" providerId="ADAL" clId="{7D447158-4710-4437-AB5B-143901CB324F}" dt="2019-05-09T10:50:25.027" v="124" actId="207"/>
          <ac:spMkLst>
            <pc:docMk/>
            <pc:sldMk cId="2894628086" sldId="266"/>
            <ac:spMk id="3" creationId="{FD1BEAD1-98F7-4E3E-99B3-6B82D7D64E7D}"/>
          </ac:spMkLst>
        </pc:spChg>
      </pc:sldChg>
      <pc:sldChg chg="modSp">
        <pc:chgData name="Urpilainen Satu" userId="cf553101-4808-4ae1-bda5-9de03ec1f30a" providerId="ADAL" clId="{7D447158-4710-4437-AB5B-143901CB324F}" dt="2019-05-09T10:50:42.713" v="126" actId="207"/>
        <pc:sldMkLst>
          <pc:docMk/>
          <pc:sldMk cId="1841600758" sldId="267"/>
        </pc:sldMkLst>
        <pc:spChg chg="mod">
          <ac:chgData name="Urpilainen Satu" userId="cf553101-4808-4ae1-bda5-9de03ec1f30a" providerId="ADAL" clId="{7D447158-4710-4437-AB5B-143901CB324F}" dt="2019-05-09T06:49:01.553" v="121" actId="20577"/>
          <ac:spMkLst>
            <pc:docMk/>
            <pc:sldMk cId="1841600758" sldId="267"/>
            <ac:spMk id="2" creationId="{7FF4F960-11B2-4F34-BDDC-BD0672FE6755}"/>
          </ac:spMkLst>
        </pc:spChg>
        <pc:spChg chg="mod">
          <ac:chgData name="Urpilainen Satu" userId="cf553101-4808-4ae1-bda5-9de03ec1f30a" providerId="ADAL" clId="{7D447158-4710-4437-AB5B-143901CB324F}" dt="2019-05-09T10:50:42.713" v="126" actId="207"/>
          <ac:spMkLst>
            <pc:docMk/>
            <pc:sldMk cId="1841600758" sldId="267"/>
            <ac:spMk id="3" creationId="{423AB74D-EC43-4D98-865B-A1E47EA4BE47}"/>
          </ac:spMkLst>
        </pc:spChg>
      </pc:sldChg>
    </pc:docChg>
  </pc:docChgLst>
  <pc:docChgLst>
    <pc:chgData name="Karhunen Jussi" userId="4fcfd1d0-e4ce-4eb3-8b5c-8b2e078e3850" providerId="ADAL" clId="{4B0CF5BA-6F0F-4DAF-9EFF-09945A7D5DE0}"/>
    <pc:docChg chg="custSel modSld">
      <pc:chgData name="Karhunen Jussi" userId="4fcfd1d0-e4ce-4eb3-8b5c-8b2e078e3850" providerId="ADAL" clId="{4B0CF5BA-6F0F-4DAF-9EFF-09945A7D5DE0}" dt="2019-05-09T07:27:12.446" v="217" actId="20577"/>
      <pc:docMkLst>
        <pc:docMk/>
      </pc:docMkLst>
      <pc:sldChg chg="modSp">
        <pc:chgData name="Karhunen Jussi" userId="4fcfd1d0-e4ce-4eb3-8b5c-8b2e078e3850" providerId="ADAL" clId="{4B0CF5BA-6F0F-4DAF-9EFF-09945A7D5DE0}" dt="2019-05-09T05:58:01.509" v="202" actId="20577"/>
        <pc:sldMkLst>
          <pc:docMk/>
          <pc:sldMk cId="2338549497" sldId="261"/>
        </pc:sldMkLst>
        <pc:spChg chg="mod">
          <ac:chgData name="Karhunen Jussi" userId="4fcfd1d0-e4ce-4eb3-8b5c-8b2e078e3850" providerId="ADAL" clId="{4B0CF5BA-6F0F-4DAF-9EFF-09945A7D5DE0}" dt="2019-05-09T05:58:01.509" v="202" actId="20577"/>
          <ac:spMkLst>
            <pc:docMk/>
            <pc:sldMk cId="2338549497" sldId="261"/>
            <ac:spMk id="3" creationId="{00000000-0000-0000-0000-000000000000}"/>
          </ac:spMkLst>
        </pc:spChg>
      </pc:sldChg>
      <pc:sldChg chg="modSp">
        <pc:chgData name="Karhunen Jussi" userId="4fcfd1d0-e4ce-4eb3-8b5c-8b2e078e3850" providerId="ADAL" clId="{4B0CF5BA-6F0F-4DAF-9EFF-09945A7D5DE0}" dt="2019-05-09T07:25:34.071" v="216"/>
        <pc:sldMkLst>
          <pc:docMk/>
          <pc:sldMk cId="1944247521" sldId="262"/>
        </pc:sldMkLst>
        <pc:spChg chg="mod">
          <ac:chgData name="Karhunen Jussi" userId="4fcfd1d0-e4ce-4eb3-8b5c-8b2e078e3850" providerId="ADAL" clId="{4B0CF5BA-6F0F-4DAF-9EFF-09945A7D5DE0}" dt="2019-05-09T05:43:46.948" v="24" actId="20577"/>
          <ac:spMkLst>
            <pc:docMk/>
            <pc:sldMk cId="1944247521" sldId="262"/>
            <ac:spMk id="2" creationId="{00000000-0000-0000-0000-000000000000}"/>
          </ac:spMkLst>
        </pc:spChg>
        <pc:spChg chg="mod">
          <ac:chgData name="Karhunen Jussi" userId="4fcfd1d0-e4ce-4eb3-8b5c-8b2e078e3850" providerId="ADAL" clId="{4B0CF5BA-6F0F-4DAF-9EFF-09945A7D5DE0}" dt="2019-05-09T07:25:34.071" v="216"/>
          <ac:spMkLst>
            <pc:docMk/>
            <pc:sldMk cId="1944247521" sldId="262"/>
            <ac:spMk id="3" creationId="{00000000-0000-0000-0000-000000000000}"/>
          </ac:spMkLst>
        </pc:spChg>
      </pc:sldChg>
      <pc:sldChg chg="modSp">
        <pc:chgData name="Karhunen Jussi" userId="4fcfd1d0-e4ce-4eb3-8b5c-8b2e078e3850" providerId="ADAL" clId="{4B0CF5BA-6F0F-4DAF-9EFF-09945A7D5DE0}" dt="2019-05-09T07:27:12.446" v="217" actId="20577"/>
        <pc:sldMkLst>
          <pc:docMk/>
          <pc:sldMk cId="2338718853" sldId="264"/>
        </pc:sldMkLst>
        <pc:spChg chg="mod">
          <ac:chgData name="Karhunen Jussi" userId="4fcfd1d0-e4ce-4eb3-8b5c-8b2e078e3850" providerId="ADAL" clId="{4B0CF5BA-6F0F-4DAF-9EFF-09945A7D5DE0}" dt="2019-05-09T07:27:12.446" v="217" actId="20577"/>
          <ac:spMkLst>
            <pc:docMk/>
            <pc:sldMk cId="2338718853" sldId="264"/>
            <ac:spMk id="2" creationId="{07F656F8-CF88-4DD5-A087-8A480AEC9DDB}"/>
          </ac:spMkLst>
        </pc:spChg>
        <pc:spChg chg="mod">
          <ac:chgData name="Karhunen Jussi" userId="4fcfd1d0-e4ce-4eb3-8b5c-8b2e078e3850" providerId="ADAL" clId="{4B0CF5BA-6F0F-4DAF-9EFF-09945A7D5DE0}" dt="2019-05-09T05:49:44.915" v="93" actId="20577"/>
          <ac:spMkLst>
            <pc:docMk/>
            <pc:sldMk cId="2338718853" sldId="264"/>
            <ac:spMk id="3" creationId="{5BDD2496-B2D4-4D00-BD97-386C800CA952}"/>
          </ac:spMkLst>
        </pc:spChg>
      </pc:sldChg>
      <pc:sldChg chg="modSp">
        <pc:chgData name="Karhunen Jussi" userId="4fcfd1d0-e4ce-4eb3-8b5c-8b2e078e3850" providerId="ADAL" clId="{4B0CF5BA-6F0F-4DAF-9EFF-09945A7D5DE0}" dt="2019-05-09T05:50:19.996" v="131" actId="20577"/>
        <pc:sldMkLst>
          <pc:docMk/>
          <pc:sldMk cId="1841600758" sldId="267"/>
        </pc:sldMkLst>
        <pc:spChg chg="mod">
          <ac:chgData name="Karhunen Jussi" userId="4fcfd1d0-e4ce-4eb3-8b5c-8b2e078e3850" providerId="ADAL" clId="{4B0CF5BA-6F0F-4DAF-9EFF-09945A7D5DE0}" dt="2019-05-09T05:50:05.490" v="94" actId="20577"/>
          <ac:spMkLst>
            <pc:docMk/>
            <pc:sldMk cId="1841600758" sldId="267"/>
            <ac:spMk id="2" creationId="{7FF4F960-11B2-4F34-BDDC-BD0672FE6755}"/>
          </ac:spMkLst>
        </pc:spChg>
        <pc:spChg chg="mod">
          <ac:chgData name="Karhunen Jussi" userId="4fcfd1d0-e4ce-4eb3-8b5c-8b2e078e3850" providerId="ADAL" clId="{4B0CF5BA-6F0F-4DAF-9EFF-09945A7D5DE0}" dt="2019-05-09T05:50:19.996" v="131" actId="20577"/>
          <ac:spMkLst>
            <pc:docMk/>
            <pc:sldMk cId="1841600758" sldId="267"/>
            <ac:spMk id="3" creationId="{423AB74D-EC43-4D98-865B-A1E47EA4BE47}"/>
          </ac:spMkLst>
        </pc:spChg>
      </pc:sldChg>
    </pc:docChg>
  </pc:docChgLst>
  <pc:docChgLst>
    <pc:chgData name="Karhunen Jussi" userId="S::jussi.karhunen@finanssiala.fi::4fcfd1d0-e4ce-4eb3-8b5c-8b2e078e3850" providerId="AD" clId="Web-{7A7577CA-2572-4E7E-BCF7-91CB3588B70C}"/>
    <pc:docChg chg="modSld">
      <pc:chgData name="Karhunen Jussi" userId="S::jussi.karhunen@finanssiala.fi::4fcfd1d0-e4ce-4eb3-8b5c-8b2e078e3850" providerId="AD" clId="Web-{7A7577CA-2572-4E7E-BCF7-91CB3588B70C}" dt="2019-05-09T11:45:52.749" v="23" actId="20577"/>
      <pc:docMkLst>
        <pc:docMk/>
      </pc:docMkLst>
      <pc:sldChg chg="modSp">
        <pc:chgData name="Karhunen Jussi" userId="S::jussi.karhunen@finanssiala.fi::4fcfd1d0-e4ce-4eb3-8b5c-8b2e078e3850" providerId="AD" clId="Web-{7A7577CA-2572-4E7E-BCF7-91CB3588B70C}" dt="2019-05-09T11:45:52.749" v="22" actId="20577"/>
        <pc:sldMkLst>
          <pc:docMk/>
          <pc:sldMk cId="2338549497" sldId="261"/>
        </pc:sldMkLst>
        <pc:spChg chg="mod">
          <ac:chgData name="Karhunen Jussi" userId="S::jussi.karhunen@finanssiala.fi::4fcfd1d0-e4ce-4eb3-8b5c-8b2e078e3850" providerId="AD" clId="Web-{7A7577CA-2572-4E7E-BCF7-91CB3588B70C}" dt="2019-05-09T11:45:52.749" v="22" actId="20577"/>
          <ac:spMkLst>
            <pc:docMk/>
            <pc:sldMk cId="2338549497" sldId="26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252E-27ED-4F04-8582-9DD90DC3E0E2}" type="datetimeFigureOut">
              <a:rPr lang="fi-FI" smtClean="0"/>
              <a:t>29.5.2019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9190E-A1CA-460E-AD22-5F9676F863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71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9190E-A1CA-460E-AD22-5F9676F8634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54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_Otsikkodia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" y="-54591"/>
            <a:ext cx="12269335" cy="701104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3"/>
                </a:solidFill>
                <a:latin typeface="+mj-lt"/>
                <a:ea typeface="Merriweather Sans" charset="0"/>
                <a:cs typeface="Merriweather Sans" charset="0"/>
              </a:rPr>
              <a:t>Get FIT with Finanssiala!</a:t>
            </a: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>
                <a:solidFill>
                  <a:schemeClr val="accent3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tähän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”Lainaus”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Ensimmäinen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1"/>
            <a:r>
              <a:rPr lang="en-US" err="1"/>
              <a:t>Toinen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2"/>
            <a:r>
              <a:rPr lang="en-US" err="1"/>
              <a:t>Kolmas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3"/>
            <a:r>
              <a:rPr lang="en-US" err="1"/>
              <a:t>Neljäs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4"/>
            <a:r>
              <a:rPr lang="en-US" err="1"/>
              <a:t>Viides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F897050-D7A8-4431-A10B-F88A83DC721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01687" y="5799670"/>
            <a:ext cx="3287710" cy="7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98" r:id="rId2"/>
    <p:sldLayoutId id="2147483817" r:id="rId3"/>
    <p:sldLayoutId id="2147483799" r:id="rId4"/>
    <p:sldLayoutId id="2147483806" r:id="rId5"/>
    <p:sldLayoutId id="2147483800" r:id="rId6"/>
    <p:sldLayoutId id="2147483801" r:id="rId7"/>
    <p:sldLayoutId id="2147483802" r:id="rId8"/>
    <p:sldLayoutId id="2147483803" r:id="rId9"/>
    <p:sldLayoutId id="2147483809" r:id="rId10"/>
    <p:sldLayoutId id="2147483804" r:id="rId11"/>
    <p:sldLayoutId id="2147483807" r:id="rId12"/>
    <p:sldLayoutId id="2147483808" r:id="rId13"/>
    <p:sldLayoutId id="2147483815" r:id="rId14"/>
    <p:sldLayoutId id="21474838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posti@finanssiala.fi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06DA2D57-1DBA-40BC-8A75-A711EF2C77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-34090" y="0"/>
            <a:ext cx="12260178" cy="6873235"/>
          </a:xfrm>
        </p:spPr>
      </p:pic>
    </p:spTree>
    <p:extLst>
      <p:ext uri="{BB962C8B-B14F-4D97-AF65-F5344CB8AC3E}">
        <p14:creationId xmlns:p14="http://schemas.microsoft.com/office/powerpoint/2010/main" val="16107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D69CB9-DEEA-47B5-B2CC-71C645CA6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78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872DDEB2-2F7E-4621-81E4-A7AAE468C417}"/>
              </a:ext>
            </a:extLst>
          </p:cNvPr>
          <p:cNvSpPr/>
          <p:nvPr/>
        </p:nvSpPr>
        <p:spPr>
          <a:xfrm rot="1070146">
            <a:off x="-3325150" y="-2119093"/>
            <a:ext cx="10207380" cy="9614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6473741" cy="1325563"/>
          </a:xfrm>
        </p:spPr>
        <p:txBody>
          <a:bodyPr/>
          <a:lstStyle/>
          <a:p>
            <a:r>
              <a:rPr lang="fi-FI"/>
              <a:t>FIT – Finanssitietojen päivitys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8992" y="1814474"/>
            <a:ext cx="5347008" cy="3935397"/>
          </a:xfrm>
        </p:spPr>
        <p:txBody>
          <a:bodyPr>
            <a:normAutofit fontScale="92500" lnSpcReduction="10000"/>
          </a:bodyPr>
          <a:lstStyle/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Kenelle: Koulutuksen ammattilaisille 2. ja 3. asteella</a:t>
            </a:r>
            <a:br>
              <a:rPr lang="fi-FI" b="1">
                <a:solidFill>
                  <a:schemeClr val="accent3">
                    <a:lumMod val="75000"/>
                  </a:schemeClr>
                </a:solidFill>
              </a:rPr>
            </a:br>
            <a:endParaRPr lang="fi-FI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Tutustu, näe ja koe finanssialan työtehtäviä käytännössä finanssialan yrityksessä</a:t>
            </a:r>
          </a:p>
          <a:p>
            <a:pPr lvl="1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Lisäarvoa opetuksen tueksi</a:t>
            </a:r>
            <a:br>
              <a:rPr lang="fi-FI" b="1">
                <a:solidFill>
                  <a:schemeClr val="accent3">
                    <a:lumMod val="75000"/>
                  </a:schemeClr>
                </a:solidFill>
              </a:rPr>
            </a:br>
            <a:endParaRPr lang="fi-FI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Tuo oma ammattiosaamisesi ja näkemyksesi yrityksen toimintaan</a:t>
            </a:r>
          </a:p>
          <a:p>
            <a:pPr lvl="1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Mitä voimme alalla eri tehtävissä tehdä toisin?</a:t>
            </a:r>
          </a:p>
        </p:txBody>
      </p:sp>
    </p:spTree>
    <p:extLst>
      <p:ext uri="{BB962C8B-B14F-4D97-AF65-F5344CB8AC3E}">
        <p14:creationId xmlns:p14="http://schemas.microsoft.com/office/powerpoint/2010/main" val="281827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AA4AF0E7-C55B-477E-8BDA-7C1A7DE3BF40}"/>
              </a:ext>
            </a:extLst>
          </p:cNvPr>
          <p:cNvGrpSpPr/>
          <p:nvPr/>
        </p:nvGrpSpPr>
        <p:grpSpPr>
          <a:xfrm>
            <a:off x="0" y="-783588"/>
            <a:ext cx="14859162" cy="9614114"/>
            <a:chOff x="0" y="-783588"/>
            <a:chExt cx="14859162" cy="9614114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8319E3A1-2F7C-4A5B-96DB-47694B067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2254B625-8932-4249-AC45-6E8E2883CFF6}"/>
                </a:ext>
              </a:extLst>
            </p:cNvPr>
            <p:cNvSpPr/>
            <p:nvPr/>
          </p:nvSpPr>
          <p:spPr>
            <a:xfrm rot="1070146">
              <a:off x="4651782" y="-783588"/>
              <a:ext cx="10207380" cy="96141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48F1BC8-C274-4CB0-9D3C-C391C3E2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758" y="353974"/>
            <a:ext cx="5260834" cy="1325563"/>
          </a:xfrm>
        </p:spPr>
        <p:txBody>
          <a:bodyPr/>
          <a:lstStyle/>
          <a:p>
            <a:r>
              <a:rPr lang="fi-FI"/>
              <a:t>Kuinka ja milloin FIT toteutetaan?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1BEAD1-98F7-4E3E-99B3-6B82D7D6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756" y="1814474"/>
            <a:ext cx="5260835" cy="3935397"/>
          </a:xfrm>
        </p:spPr>
        <p:txBody>
          <a:bodyPr>
            <a:normAutofit lnSpcReduction="10000"/>
          </a:bodyPr>
          <a:lstStyle/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Ensimmäiset jaksot syksyllä 2019</a:t>
            </a:r>
            <a:br>
              <a:rPr lang="fi-FI" b="1">
                <a:solidFill>
                  <a:schemeClr val="accent3">
                    <a:lumMod val="75000"/>
                  </a:schemeClr>
                </a:solidFill>
              </a:rPr>
            </a:br>
            <a:endParaRPr lang="fi-FI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Jakson pituus vaihtelee</a:t>
            </a:r>
          </a:p>
          <a:p>
            <a:pPr lvl="1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FIT-koulutuksen kesto yhdestä päivästä jopa 8 viikkoon</a:t>
            </a:r>
          </a:p>
          <a:p>
            <a:pPr lvl="1"/>
            <a:endParaRPr lang="fi-FI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Avoimet paikat finanssialalle.fi –sivustolla syksyllä 2019</a:t>
            </a:r>
            <a:endParaRPr lang="fi-FI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444F00-9091-4D98-9FAB-9D48C2F4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687" y="5799670"/>
            <a:ext cx="3287710" cy="7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C088A6-094F-4A67-B687-24EE489C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7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B5355D21-136A-4FEC-BAD8-9B0EAFBB65B2}"/>
              </a:ext>
            </a:extLst>
          </p:cNvPr>
          <p:cNvSpPr/>
          <p:nvPr/>
        </p:nvSpPr>
        <p:spPr>
          <a:xfrm rot="1070146">
            <a:off x="-3325150" y="-2119093"/>
            <a:ext cx="10207380" cy="9614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F656F8-CF88-4DD5-A087-8A480AEC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2" y="353974"/>
            <a:ext cx="7018271" cy="1325563"/>
          </a:xfrm>
        </p:spPr>
        <p:txBody>
          <a:bodyPr/>
          <a:lstStyle/>
          <a:p>
            <a:r>
              <a:rPr lang="fi-FI"/>
              <a:t>FIT–toteutustapoja yrityksessä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DD2496-B2D4-4D00-BD97-386C800C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92" y="1814474"/>
            <a:ext cx="5721382" cy="3935397"/>
          </a:xfrm>
        </p:spPr>
        <p:txBody>
          <a:bodyPr>
            <a:normAutofit fontScale="77500" lnSpcReduction="20000"/>
          </a:bodyPr>
          <a:lstStyle/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Job </a:t>
            </a:r>
            <a:r>
              <a:rPr lang="fi-FI" b="1" err="1">
                <a:solidFill>
                  <a:schemeClr val="accent3">
                    <a:lumMod val="75000"/>
                  </a:schemeClr>
                </a:solidFill>
              </a:rPr>
              <a:t>shadow</a:t>
            </a:r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yhden työntekijän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tiimin työn seuraaminen</a:t>
            </a:r>
          </a:p>
          <a:p>
            <a:pPr marL="457200" lvl="1" indent="0">
              <a:buNone/>
            </a:pPr>
            <a:endParaRPr lang="fi-FI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Yritykseen palkatun työntekijän perehdytys</a:t>
            </a:r>
          </a:p>
          <a:p>
            <a:endParaRPr lang="fi-FI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Henkilökunnan täydennyskoulutus</a:t>
            </a:r>
          </a:p>
          <a:p>
            <a:endParaRPr lang="fi-FI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Projektit tai kehitystehtävät, esim. verkkopalveluiden kehityksen parissa</a:t>
            </a:r>
          </a:p>
          <a:p>
            <a:endParaRPr lang="fi-FI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Toiveita voi esittää!</a:t>
            </a:r>
          </a:p>
          <a:p>
            <a:pPr marL="0" indent="0">
              <a:buNone/>
            </a:pPr>
            <a:endParaRPr lang="fi-FI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B6EB36C-8043-43B2-9D1E-974BA66A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62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5ECD3F3-B1B5-46A4-9189-2C6AFF2B89B4}"/>
              </a:ext>
            </a:extLst>
          </p:cNvPr>
          <p:cNvSpPr/>
          <p:nvPr/>
        </p:nvSpPr>
        <p:spPr>
          <a:xfrm rot="1070146">
            <a:off x="4651782" y="-783588"/>
            <a:ext cx="10207380" cy="9614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F4F960-11B2-4F34-BDDC-BD0672FE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440" y="353974"/>
            <a:ext cx="5381151" cy="1325563"/>
          </a:xfrm>
        </p:spPr>
        <p:txBody>
          <a:bodyPr>
            <a:normAutofit/>
          </a:bodyPr>
          <a:lstStyle/>
          <a:p>
            <a:r>
              <a:rPr lang="fi-FI"/>
              <a:t>Mitä FIT voi sisältää?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3AB74D-EC43-4D98-865B-A1E47EA4B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442" y="1814474"/>
            <a:ext cx="5381150" cy="3935397"/>
          </a:xfrm>
        </p:spPr>
        <p:txBody>
          <a:bodyPr>
            <a:normAutofit fontScale="92500"/>
          </a:bodyPr>
          <a:lstStyle/>
          <a:p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Asiakaspalvelu - ”etäasiakaspalvelun muodot”</a:t>
            </a:r>
          </a:p>
          <a:p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Myynti- ja markkinointi</a:t>
            </a:r>
          </a:p>
          <a:p>
            <a:pPr lvl="0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Rekrytointivaatimukset </a:t>
            </a:r>
          </a:p>
          <a:p>
            <a:pPr lvl="0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Rahanpesun torjunnan vaatimukset</a:t>
            </a:r>
          </a:p>
          <a:p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Robotiikan kehitys</a:t>
            </a:r>
          </a:p>
          <a:p>
            <a:pPr lvl="0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Työhyvinvointi</a:t>
            </a:r>
          </a:p>
          <a:p>
            <a:pPr lvl="0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Verkkopalveluiden kehitys</a:t>
            </a:r>
          </a:p>
          <a:p>
            <a:pPr lvl="0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…tai jotain muuta!</a:t>
            </a:r>
          </a:p>
          <a:p>
            <a:pPr lvl="0"/>
            <a:endParaRPr lang="fi-FI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2DEF6C9-39E2-4E19-BF95-140D7F71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687" y="5799670"/>
            <a:ext cx="3287710" cy="7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0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5"/>
          <p:cNvSpPr txBox="1">
            <a:spLocks/>
          </p:cNvSpPr>
          <p:nvPr/>
        </p:nvSpPr>
        <p:spPr>
          <a:xfrm>
            <a:off x="3788001" y="2685824"/>
            <a:ext cx="4637327" cy="2067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 baseline="0">
                <a:solidFill>
                  <a:schemeClr val="accent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>
                <a:solidFill>
                  <a:schemeClr val="accent3">
                    <a:lumMod val="75000"/>
                  </a:schemeClr>
                </a:solidFill>
                <a:latin typeface="Merriweather Sans"/>
              </a:rPr>
              <a:t>Jussi Karhunen</a:t>
            </a:r>
            <a:endParaRPr lang="fi-FI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sz="1800" b="1" i="1">
                <a:solidFill>
                  <a:schemeClr val="accent3">
                    <a:lumMod val="75000"/>
                  </a:schemeClr>
                </a:solidFill>
                <a:latin typeface="Merriweather Sans"/>
              </a:rPr>
              <a:t>asiantuntija</a:t>
            </a:r>
            <a:endParaRPr lang="fi-FI" sz="1800" b="1" i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sz="1800" b="1" i="1">
                <a:solidFill>
                  <a:schemeClr val="accent3">
                    <a:lumMod val="75000"/>
                  </a:schemeClr>
                </a:solidFill>
                <a:latin typeface="Merriweather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jussi.karhunen@finanssiala.fi</a:t>
            </a:r>
            <a:r>
              <a:rPr lang="fi-FI" sz="1800" b="1" i="1">
                <a:solidFill>
                  <a:schemeClr val="accent3">
                    <a:lumMod val="75000"/>
                  </a:schemeClr>
                </a:solidFill>
                <a:latin typeface="Merriweather Sans"/>
              </a:rPr>
              <a:t> </a:t>
            </a:r>
            <a:endParaRPr lang="fi-FI" sz="1800" b="1" i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sz="1800" b="1" i="1">
                <a:solidFill>
                  <a:schemeClr val="accent3">
                    <a:lumMod val="75000"/>
                  </a:schemeClr>
                </a:solidFill>
                <a:latin typeface="Merriweather Sans"/>
              </a:rPr>
              <a:t>+358 20 793 4297</a:t>
            </a:r>
            <a:endParaRPr lang="fi-FI" sz="1800" b="1" i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sz="1800" b="1" i="1">
                <a:solidFill>
                  <a:schemeClr val="accent3">
                    <a:lumMod val="75000"/>
                  </a:schemeClr>
                </a:solidFill>
                <a:latin typeface="Merriweather Sans"/>
              </a:rPr>
              <a:t>@</a:t>
            </a:r>
            <a:r>
              <a:rPr lang="fi-FI" sz="1800" b="1" i="1" err="1">
                <a:solidFill>
                  <a:schemeClr val="accent3">
                    <a:lumMod val="75000"/>
                  </a:schemeClr>
                </a:solidFill>
                <a:latin typeface="Merriweather Sans"/>
              </a:rPr>
              <a:t>karhuju</a:t>
            </a:r>
            <a:endParaRPr lang="fi-FI" sz="1800" b="1" i="1" err="1">
              <a:solidFill>
                <a:schemeClr val="accent3">
                  <a:lumMod val="75000"/>
                </a:schemeClr>
              </a:solidFill>
            </a:endParaRPr>
          </a:p>
          <a:p>
            <a:endParaRPr lang="fi-FI" b="1" i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4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D69CB9-DEEA-47B5-B2CC-71C645CA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59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872DDEB2-2F7E-4621-81E4-A7AAE468C417}"/>
              </a:ext>
            </a:extLst>
          </p:cNvPr>
          <p:cNvSpPr/>
          <p:nvPr/>
        </p:nvSpPr>
        <p:spPr>
          <a:xfrm rot="1070146">
            <a:off x="-3325150" y="-2119093"/>
            <a:ext cx="10207380" cy="9614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6473741" cy="1325563"/>
          </a:xfrm>
        </p:spPr>
        <p:txBody>
          <a:bodyPr/>
          <a:lstStyle/>
          <a:p>
            <a:r>
              <a:rPr lang="fi-FI"/>
              <a:t>FIT – Finanssitietojen päivitys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8992" y="1814474"/>
            <a:ext cx="5347008" cy="3935397"/>
          </a:xfrm>
        </p:spPr>
        <p:txBody>
          <a:bodyPr>
            <a:normAutofit fontScale="92500" lnSpcReduction="10000"/>
          </a:bodyPr>
          <a:lstStyle/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Kenelle: Koulutuksen ammattilaisille 2. ja 3. asteella</a:t>
            </a:r>
            <a:br>
              <a:rPr lang="fi-FI" b="1">
                <a:solidFill>
                  <a:schemeClr val="accent3">
                    <a:lumMod val="75000"/>
                  </a:schemeClr>
                </a:solidFill>
              </a:rPr>
            </a:br>
            <a:endParaRPr lang="fi-FI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Tutustu, näe ja koe finanssialan työtehtäviä käytännössä finanssialan yrityksessä</a:t>
            </a:r>
          </a:p>
          <a:p>
            <a:pPr lvl="1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Lisäarvoa opetuksen tueksi</a:t>
            </a:r>
            <a:br>
              <a:rPr lang="fi-FI" b="1">
                <a:solidFill>
                  <a:schemeClr val="accent3">
                    <a:lumMod val="75000"/>
                  </a:schemeClr>
                </a:solidFill>
              </a:rPr>
            </a:br>
            <a:endParaRPr lang="fi-FI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b="1">
                <a:solidFill>
                  <a:schemeClr val="accent3">
                    <a:lumMod val="75000"/>
                  </a:schemeClr>
                </a:solidFill>
              </a:rPr>
              <a:t>Tuo oma ammattiosaamisesi ja näkemyksesi yrityksen toimintaan</a:t>
            </a:r>
          </a:p>
          <a:p>
            <a:pPr lvl="1"/>
            <a:r>
              <a:rPr lang="fi-FI">
                <a:solidFill>
                  <a:schemeClr val="accent3">
                    <a:lumMod val="75000"/>
                  </a:schemeClr>
                </a:solidFill>
              </a:rPr>
              <a:t>Mitä voimme alalla eri tehtävissä tehdä toisin?</a:t>
            </a:r>
          </a:p>
        </p:txBody>
      </p:sp>
    </p:spTree>
    <p:extLst>
      <p:ext uri="{BB962C8B-B14F-4D97-AF65-F5344CB8AC3E}">
        <p14:creationId xmlns:p14="http://schemas.microsoft.com/office/powerpoint/2010/main" val="1944247521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132EAB709AA9248B558211EC0DBC108" ma:contentTypeVersion="21" ma:contentTypeDescription="Luo uusi asiakirja." ma:contentTypeScope="" ma:versionID="16c3983027f6ccba20a774a3f90c4264">
  <xsd:schema xmlns:xsd="http://www.w3.org/2001/XMLSchema" xmlns:xs="http://www.w3.org/2001/XMLSchema" xmlns:p="http://schemas.microsoft.com/office/2006/metadata/properties" xmlns:ns2="da881f9e-c4d2-408d-9cf3-9756c34a528e" xmlns:ns3="3d6a9306-9ca7-4ef4-bdc0-1874c06cbe8c" xmlns:ns4="9d220695-81e5-4fe2-9dce-f68c59708957" targetNamespace="http://schemas.microsoft.com/office/2006/metadata/properties" ma:root="true" ma:fieldsID="1aef52900a9490e6fbe83df1c7c0ca4a" ns2:_="" ns3:_="" ns4:_="">
    <xsd:import namespace="da881f9e-c4d2-408d-9cf3-9756c34a528e"/>
    <xsd:import namespace="3d6a9306-9ca7-4ef4-bdc0-1874c06cbe8c"/>
    <xsd:import namespace="9d220695-81e5-4fe2-9dce-f68c59708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b975777f6b5b4c2a8a4ebad442afae82" minOccurs="0"/>
                <xsd:element ref="ns3:TaxCatchAll" minOccurs="0"/>
                <xsd:element ref="ns2:Asiakirjan_x0020_pvm" minOccurs="0"/>
                <xsd:element ref="ns2:fd975e172d3c4c52a7d10b662b3b0a92" minOccurs="0"/>
                <xsd:element ref="ns2:j354c087c1024cc5a836f13490d24ae5" minOccurs="0"/>
                <xsd:element ref="ns2:Lis_x00e4_tiedot" minOccurs="0"/>
                <xsd:element ref="ns2:a551b17e88a34cf3ba4b4c8d02219a11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81f9e-c4d2-408d-9cf3-9756c34a5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b975777f6b5b4c2a8a4ebad442afae82" ma:index="14" nillable="true" ma:taxonomy="true" ma:internalName="b975777f6b5b4c2a8a4ebad442afae82" ma:taxonomyFieldName="Asiakirjatyyppi" ma:displayName="Asiakirjatyyppi" ma:default="" ma:fieldId="{b975777f-6b5b-4c2a-8a4e-bad442afae82}" ma:sspId="1fc57f3e-8305-486e-a8c2-148b9408595d" ma:termSetId="0148da42-eb5d-4f08-ac7f-9085ec7750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iakirjan_x0020_pvm" ma:index="16" nillable="true" ma:displayName="Asiakirjan pvm" ma:format="DateOnly" ma:internalName="Asiakirjan_x0020_pvm">
      <xsd:simpleType>
        <xsd:restriction base="dms:DateTime"/>
      </xsd:simpleType>
    </xsd:element>
    <xsd:element name="fd975e172d3c4c52a7d10b662b3b0a92" ma:index="18" nillable="true" ma:taxonomy="true" ma:internalName="fd975e172d3c4c52a7d10b662b3b0a92" ma:taxonomyFieldName="Julkisuus" ma:displayName="Julkisuus" ma:default="" ma:fieldId="{fd975e17-2d3c-4c52-a7d1-0b662b3b0a92}" ma:sspId="1fc57f3e-8305-486e-a8c2-148b9408595d" ma:termSetId="9e4027a0-77b1-4d29-b796-d109fdbb91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354c087c1024cc5a836f13490d24ae5" ma:index="20" nillable="true" ma:taxonomy="true" ma:internalName="j354c087c1024cc5a836f13490d24ae5" ma:taxonomyFieldName="Asiasanat" ma:displayName="Asiasanat" ma:default="" ma:fieldId="{3354c087-c102-4cc5-a836-f13490d24ae5}" ma:sspId="1fc57f3e-8305-486e-a8c2-148b9408595d" ma:termSetId="a5bc17d0-4eda-4036-a34e-e6c1755be3b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is_x00e4_tiedot" ma:index="21" nillable="true" ma:displayName="Lisätiedot" ma:internalName="Lis_x00e4_tiedot">
      <xsd:simpleType>
        <xsd:restriction base="dms:Note">
          <xsd:maxLength value="255"/>
        </xsd:restriction>
      </xsd:simpleType>
    </xsd:element>
    <xsd:element name="a551b17e88a34cf3ba4b4c8d02219a11" ma:index="23" nillable="true" ma:taxonomy="true" ma:internalName="a551b17e88a34cf3ba4b4c8d02219a11" ma:taxonomyFieldName="Dokumentin_x0020_tila" ma:displayName="Dokumentin tila" ma:default="" ma:fieldId="{a551b17e-88a3-4cf3-ba4b-4c8d02219a11}" ma:sspId="1fc57f3e-8305-486e-a8c2-148b9408595d" ma:termSetId="31ee2e21-438c-4be4-909a-d0e607473f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20695-81e5-4fe2-9dce-f68c59708957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975777f6b5b4c2a8a4ebad442afae82 xmlns="da881f9e-c4d2-408d-9cf3-9756c34a528e">
      <Terms xmlns="http://schemas.microsoft.com/office/infopath/2007/PartnerControls"/>
    </b975777f6b5b4c2a8a4ebad442afae82>
    <a551b17e88a34cf3ba4b4c8d02219a11 xmlns="da881f9e-c4d2-408d-9cf3-9756c34a528e">
      <Terms xmlns="http://schemas.microsoft.com/office/infopath/2007/PartnerControls"/>
    </a551b17e88a34cf3ba4b4c8d02219a11>
    <j354c087c1024cc5a836f13490d24ae5 xmlns="da881f9e-c4d2-408d-9cf3-9756c34a528e">
      <Terms xmlns="http://schemas.microsoft.com/office/infopath/2007/PartnerControls"/>
    </j354c087c1024cc5a836f13490d24ae5>
    <TaxCatchAll xmlns="3d6a9306-9ca7-4ef4-bdc0-1874c06cbe8c"/>
    <fd975e172d3c4c52a7d10b662b3b0a92 xmlns="da881f9e-c4d2-408d-9cf3-9756c34a528e">
      <Terms xmlns="http://schemas.microsoft.com/office/infopath/2007/PartnerControls"/>
    </fd975e172d3c4c52a7d10b662b3b0a92>
    <Lis_x00e4_tiedot xmlns="da881f9e-c4d2-408d-9cf3-9756c34a528e" xsi:nil="true"/>
    <Asiakirjan_x0020_pvm xmlns="da881f9e-c4d2-408d-9cf3-9756c34a528e" xsi:nil="true"/>
  </documentManagement>
</p:properties>
</file>

<file path=customXml/itemProps1.xml><?xml version="1.0" encoding="utf-8"?>
<ds:datastoreItem xmlns:ds="http://schemas.openxmlformats.org/officeDocument/2006/customXml" ds:itemID="{D19ADF19-50F1-43DF-B2F5-D275B723528D}"/>
</file>

<file path=customXml/itemProps2.xml><?xml version="1.0" encoding="utf-8"?>
<ds:datastoreItem xmlns:ds="http://schemas.openxmlformats.org/officeDocument/2006/customXml" ds:itemID="{E98F3BFF-3A39-4154-9BAB-E5A54CBC06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8702DF-CE93-42EE-B3D0-78187158C1B9}">
  <ds:schemaRefs>
    <ds:schemaRef ds:uri="http://schemas.microsoft.com/office/2006/metadata/properties"/>
    <ds:schemaRef ds:uri="3d6a9306-9ca7-4ef4-bdc0-1874c06cbe8c"/>
    <ds:schemaRef ds:uri="da881f9e-c4d2-408d-9cf3-9756c34a528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d220695-81e5-4fe2-9dce-f68c5970895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8</TotalTime>
  <Words>107</Words>
  <Application>Microsoft Office PowerPoint</Application>
  <PresentationFormat>Laajakuva</PresentationFormat>
  <Paragraphs>45</Paragraphs>
  <Slides>7</Slides>
  <Notes>1</Notes>
  <HiddenSlides>1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Merriweather Sans</vt:lpstr>
      <vt:lpstr>Arial</vt:lpstr>
      <vt:lpstr>Calibri</vt:lpstr>
      <vt:lpstr>FA_Theme</vt:lpstr>
      <vt:lpstr>PowerPoint-esitys</vt:lpstr>
      <vt:lpstr>FIT – Finanssitietojen päivitys</vt:lpstr>
      <vt:lpstr>Kuinka ja milloin FIT toteutetaan?</vt:lpstr>
      <vt:lpstr>FIT–toteutustapoja yrityksessä</vt:lpstr>
      <vt:lpstr>Mitä FIT voi sisältää?</vt:lpstr>
      <vt:lpstr>PowerPoint-esitys</vt:lpstr>
      <vt:lpstr>FIT – Finanssitietojen päivitys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Urpilainen Satu</dc:creator>
  <cp:lastModifiedBy>Urpilainen Satu</cp:lastModifiedBy>
  <cp:revision>1</cp:revision>
  <cp:lastPrinted>2017-05-10T19:51:23Z</cp:lastPrinted>
  <dcterms:created xsi:type="dcterms:W3CDTF">2019-05-08T08:48:44Z</dcterms:created>
  <dcterms:modified xsi:type="dcterms:W3CDTF">2019-05-29T07:18:38Z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0x0101005132EAB709AA9248B558211EC0DBC108</vt:lpwstr>
  </property>
  <property fmtid="{D5CDD505-2E9C-101B-9397-08002B2CF9AE}" pid="3" name="Dokumentin tila">
    <vt:lpwstr/>
  </property>
  <property fmtid="{D5CDD505-2E9C-101B-9397-08002B2CF9AE}" pid="4" name="Asiakirjatyyppi">
    <vt:lpwstr/>
  </property>
  <property fmtid="{D5CDD505-2E9C-101B-9397-08002B2CF9AE}" pid="5" name="Asiasanat">
    <vt:lpwstr/>
  </property>
  <property fmtid="{D5CDD505-2E9C-101B-9397-08002B2CF9AE}" pid="6" name="Julkisuus">
    <vt:lpwstr/>
  </property>
</Properties>
</file>